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  <p:sldId id="266" r:id="rId9"/>
    <p:sldId id="267" r:id="rId10"/>
    <p:sldId id="268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620688"/>
            <a:ext cx="8689643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9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1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78241-C965-4634-A7D0-45FE80829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EA7F6-749F-414F-B197-9E030C0EE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30A17-416E-43E8-9D65-26BFB3EE3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A205E3-ABAC-423A-B607-0B87EB94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0A008-4E70-4BEE-A48F-834397FC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69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5360" y="45856"/>
            <a:ext cx="11617291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335360" y="1412776"/>
            <a:ext cx="1152128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3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1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833747" y="6410897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538912" y="6356351"/>
            <a:ext cx="2199456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61747" y="6356351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1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5856"/>
            <a:ext cx="11617291" cy="1078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412776"/>
            <a:ext cx="1152128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A83C1B1-0108-45F3-A244-7759F8CB3E22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AABC5A3-98E8-46EC-9D38-332E06B5756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9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9434B-D5A1-4373-89C6-333A8C0F0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692" y="1122363"/>
            <a:ext cx="11366696" cy="325269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Плакатное искусство Второй мировой войны как средство патриотического воспитания молодежи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0A768B-D7EA-41E4-AAEC-9D8A9054B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34707"/>
            <a:ext cx="9144000" cy="1428811"/>
          </a:xfrm>
        </p:spPr>
        <p:txBody>
          <a:bodyPr/>
          <a:lstStyle/>
          <a:p>
            <a:r>
              <a:rPr lang="ru-RU" dirty="0"/>
              <a:t>Подготовила: Левченко Виктория Романовна</a:t>
            </a:r>
          </a:p>
          <a:p>
            <a:r>
              <a:rPr lang="ru-RU" dirty="0"/>
              <a:t>Студентка </a:t>
            </a:r>
            <a:r>
              <a:rPr lang="en-US" dirty="0"/>
              <a:t>IV</a:t>
            </a:r>
            <a:r>
              <a:rPr lang="ru-RU" dirty="0"/>
              <a:t> курса исторического факультета </a:t>
            </a:r>
            <a:r>
              <a:rPr lang="ru-RU" dirty="0" err="1"/>
              <a:t>ПсковГУ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62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AFF88-87AD-45AF-9266-55AB5C42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Плакаты СССР (примеры)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D158E3-F3E4-4889-98B4-21ED6731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12" y="1243818"/>
            <a:ext cx="3925472" cy="53046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72C3B-BBC7-4766-BC7A-61FE66DF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679" y="1917640"/>
            <a:ext cx="3283672" cy="49790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9CC4B2-5630-4D4F-A995-E252BD2BF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450" y="1205070"/>
            <a:ext cx="3432517" cy="53821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6068A8-4B32-4124-96E5-AA9D2272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053" y="1262307"/>
            <a:ext cx="3766332" cy="5595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210C2F-4081-48D7-B23A-5831CAB31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887" y="1525340"/>
            <a:ext cx="3432517" cy="53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608FC-91C4-491C-AACB-9A31CF9B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638282-18BD-4EC4-912A-95B825F0A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Гражданско- патриотическое и духовно-нравственное воспитание,</a:t>
            </a:r>
          </a:p>
          <a:p>
            <a:pPr marL="0" indent="0">
              <a:buNone/>
            </a:pPr>
            <a:r>
              <a:rPr lang="ru-RU" dirty="0"/>
              <a:t>Содействие становления чувства сопричастности к трагическим и героическим страницам истории нашей страны,</a:t>
            </a:r>
          </a:p>
          <a:p>
            <a:pPr marL="0" indent="0">
              <a:buNone/>
            </a:pPr>
            <a:r>
              <a:rPr lang="ru-RU" dirty="0"/>
              <a:t>Сформированность у школьников представлений о Второй мировой войне, плакатах, в т.ч. данного периода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0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BE4FB-2069-4A2F-A059-5B602B7C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588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32356B0-5AAC-4B1C-8614-F9BD93B9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проекта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7B5D611-1C70-4290-96CC-FEEAF311E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412776"/>
            <a:ext cx="11521280" cy="498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Тема Второй Мировой войны актуальна в современном обществе, способствует объединению, сплочению нашего народа.</a:t>
            </a:r>
          </a:p>
          <a:p>
            <a:pPr marL="0" indent="0">
              <a:buNone/>
            </a:pPr>
            <a:r>
              <a:rPr lang="ru-RU" dirty="0"/>
              <a:t>Сформировать у молодого поколения активную жизненную позицию человека-патриота, воина, защитника можно только на примерах проявления доблести, чести не только военных, но и всего советского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3713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5C7C2-21BC-4682-B7FA-E62E6736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именно плакаты?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AAB3B7-3C06-400F-909D-582979119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814732"/>
            <a:ext cx="11521280" cy="4062540"/>
          </a:xfrm>
        </p:spPr>
        <p:txBody>
          <a:bodyPr/>
          <a:lstStyle/>
          <a:p>
            <a:r>
              <a:rPr lang="ru-RU" dirty="0"/>
              <a:t>Плакаты – одно из важнейших средств пропаганды времен Второй Мировой войны: они укрепляли боевой дух и поднимали на защиту Родины. При этом именно в годы Второй Мировой войны пропаганда ни у кого не вызывала отторжение: громкие лозунги совпали с настроением советских граждан, всем сердцем жаждущих защитить свою Родину.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1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2CBA82-4695-4A80-8307-F891CB676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проекта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089F8E4-6062-4DA6-97C9-246019DCE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814732"/>
            <a:ext cx="11521280" cy="406254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Целями данного проекта является духовно-нравственное, патриотическое и историческое воспитание молодежи посредством проведения цикла </a:t>
            </a:r>
            <a:r>
              <a:rPr lang="ru-RU" dirty="0" err="1"/>
              <a:t>практикоориентированных</a:t>
            </a:r>
            <a:r>
              <a:rPr lang="ru-RU" dirty="0"/>
              <a:t> просветительских занятий.</a:t>
            </a:r>
          </a:p>
        </p:txBody>
      </p:sp>
    </p:spTree>
    <p:extLst>
      <p:ext uri="{BB962C8B-B14F-4D97-AF65-F5344CB8AC3E}">
        <p14:creationId xmlns:p14="http://schemas.microsoft.com/office/powerpoint/2010/main" val="34870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B50276-8B32-4D05-A636-9D63440C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B2AA6D9-9E9E-4B37-A7E5-E3616094E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19311"/>
            <a:ext cx="11734720" cy="47548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1. Познакомить детей с графическим искусством военных лет.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2. Развивать гражданскую позицию.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3. Изучить историю возникновения плакатов.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4. Проследить хронологию Второй мировой войны по плакатам 1939-1945 гг.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5. Характеризовать советские плакаты времен Второй мировой войны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6. Показать роль советских военных плакатов в формировании героизма, стойкости и мужества советского народа. </a:t>
            </a:r>
          </a:p>
        </p:txBody>
      </p:sp>
    </p:spTree>
    <p:extLst>
      <p:ext uri="{BB962C8B-B14F-4D97-AF65-F5344CB8AC3E}">
        <p14:creationId xmlns:p14="http://schemas.microsoft.com/office/powerpoint/2010/main" val="257288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62D27B5-617D-41CE-B9C7-9C78FF32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Целевая аудитория проекта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6ECF2D1-606C-49F1-ADF7-253F5E62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941342"/>
            <a:ext cx="11617290" cy="393593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Проект направлен на работу со школьниками 9-11 классов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3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D63B561-0CD6-4619-836F-0831C018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работы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631A749-0CFD-45B6-8AE8-CD00AE5FB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/>
              <a:t>Установочное занятие </a:t>
            </a:r>
          </a:p>
          <a:p>
            <a:pPr marL="514350" indent="-514350">
              <a:buAutoNum type="arabicPeriod"/>
            </a:pPr>
            <a:r>
              <a:rPr lang="ru-RU" dirty="0"/>
              <a:t>Плакаты воюющих стран: СССР</a:t>
            </a:r>
          </a:p>
          <a:p>
            <a:pPr marL="514350" indent="-514350">
              <a:buAutoNum type="arabicPeriod"/>
            </a:pPr>
            <a:r>
              <a:rPr lang="ru-RU" dirty="0"/>
              <a:t>Практическое занятие «Плакаты стран антигитлеровской коалиции»</a:t>
            </a:r>
          </a:p>
          <a:p>
            <a:pPr marL="514350" indent="-514350">
              <a:buAutoNum type="arabicPeriod"/>
            </a:pPr>
            <a:r>
              <a:rPr lang="ru-RU" dirty="0"/>
              <a:t>Плакаты воюющих стран: Германия</a:t>
            </a:r>
          </a:p>
          <a:p>
            <a:pPr marL="514350" indent="-514350">
              <a:buAutoNum type="arabicPeriod"/>
            </a:pPr>
            <a:r>
              <a:rPr lang="ru-RU" dirty="0"/>
              <a:t>Практическое занятие «Плакаты стран оси»</a:t>
            </a:r>
          </a:p>
          <a:p>
            <a:pPr marL="514350" indent="-514350">
              <a:buAutoNum type="arabicPeriod"/>
            </a:pPr>
            <a:r>
              <a:rPr lang="ru-RU" dirty="0"/>
              <a:t>Защита проектов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C06FF-F5A8-4AD4-9444-11F49970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0"/>
            <a:ext cx="11617291" cy="1124745"/>
          </a:xfrm>
        </p:spPr>
        <p:txBody>
          <a:bodyPr>
            <a:normAutofit/>
          </a:bodyPr>
          <a:lstStyle/>
          <a:p>
            <a:r>
              <a:rPr lang="ru-RU" dirty="0"/>
              <a:t>Темы проектов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0EC912-5BD3-48AC-9479-0BC8929E7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412775"/>
            <a:ext cx="11521280" cy="500209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солдата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Родины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матери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ребенка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работника тыла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врага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страха/ужаса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союзника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смерти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Образ женщины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Геноцид мирного населения на оккупированных территориях СССР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Цвет в плакатах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88026-9861-410B-89A9-87BC39C3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Плакаты стран оси (примеры)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232E67-7DCB-408E-A99D-9B3F21A5B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43" y="1556366"/>
            <a:ext cx="3179263" cy="4450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A5E76D-6AE9-48E7-B1F3-036B42C3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43" y="2679192"/>
            <a:ext cx="2644114" cy="3995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A79C08-1F4C-4095-8AFA-1CE4E4C20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570" y="1613627"/>
            <a:ext cx="2995500" cy="50614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31A6EA-31B0-4A9E-AED4-F3D70B835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2316196"/>
            <a:ext cx="3179263" cy="4541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303C07-38FE-4953-9B7A-2B7288AE1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970" y="1477373"/>
            <a:ext cx="3505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oskoshniy-zolotoy-fon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roskoshniy-zolotoy-fon</Template>
  <TotalTime>677</TotalTime>
  <Words>339</Words>
  <Application>Microsoft Office PowerPoint</Application>
  <PresentationFormat>Широкоэкранный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roskoshniy-zolotoy-fon</vt:lpstr>
      <vt:lpstr>Плакатное искусство Второй мировой войны как средство патриотического воспитания молодежи</vt:lpstr>
      <vt:lpstr>Актуальность проекта</vt:lpstr>
      <vt:lpstr>Почему именно плакаты?</vt:lpstr>
      <vt:lpstr>Цели проекта</vt:lpstr>
      <vt:lpstr>Задачи проекта</vt:lpstr>
      <vt:lpstr>Целевая аудитория проекта</vt:lpstr>
      <vt:lpstr>План работы</vt:lpstr>
      <vt:lpstr>Темы проектов</vt:lpstr>
      <vt:lpstr>Плакаты стран оси (примеры)</vt:lpstr>
      <vt:lpstr>Плакаты СССР (примеры)</vt:lpstr>
      <vt:lpstr>Результаты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Плакатное искусство Второй мировой войны как средство патриотического воспитания молодежи</dc:title>
  <dc:creator>Vika</dc:creator>
  <cp:lastModifiedBy>Vika</cp:lastModifiedBy>
  <cp:revision>16</cp:revision>
  <dcterms:created xsi:type="dcterms:W3CDTF">2020-10-19T10:13:29Z</dcterms:created>
  <dcterms:modified xsi:type="dcterms:W3CDTF">2020-10-19T21:30:56Z</dcterms:modified>
</cp:coreProperties>
</file>