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63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56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770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94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731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71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859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462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74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85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03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924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90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76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380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25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71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2BDF55B-51B1-4FE6-8FB0-0BA18437BC3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87CBA14-CC5A-4FB9-89DB-C3595671D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9619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pskovsu.com/patriot202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0693" y="973893"/>
            <a:ext cx="9440034" cy="1828801"/>
          </a:xfrm>
        </p:spPr>
        <p:txBody>
          <a:bodyPr/>
          <a:lstStyle/>
          <a:p>
            <a:r>
              <a:rPr lang="ru-RU" dirty="0" smtClean="0"/>
              <a:t>«Дети войны» – жизнь без детства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0693" y="3776353"/>
            <a:ext cx="9440034" cy="1852551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Екатерина Мазепина,</a:t>
            </a:r>
          </a:p>
          <a:p>
            <a:pPr algn="r"/>
            <a:r>
              <a:rPr lang="ru-RU" dirty="0" smtClean="0"/>
              <a:t>Факультет русской филологии и иностранных языков,</a:t>
            </a:r>
          </a:p>
          <a:p>
            <a:pPr algn="r"/>
            <a:r>
              <a:rPr lang="ru-RU" dirty="0" smtClean="0"/>
              <a:t>4 курс.</a:t>
            </a:r>
          </a:p>
          <a:p>
            <a:pPr algn="r"/>
            <a:r>
              <a:rPr lang="ru-RU" dirty="0" smtClean="0"/>
              <a:t>Руководитель – доцент Н. В. Большакова.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06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Промежуточные итоги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1958080"/>
            <a:ext cx="10353762" cy="4058751"/>
          </a:xfrm>
        </p:spPr>
        <p:txBody>
          <a:bodyPr/>
          <a:lstStyle/>
          <a:p>
            <a:r>
              <a:rPr lang="ru-RU" sz="2400" dirty="0" smtClean="0">
                <a:effectLst/>
              </a:rPr>
              <a:t>Междисциплинарный проект объединяет студентов гуманитарных направлений;</a:t>
            </a:r>
          </a:p>
          <a:p>
            <a:r>
              <a:rPr lang="ru-RU" sz="2400" dirty="0" smtClean="0">
                <a:effectLst/>
              </a:rPr>
              <a:t>Появляется возможность сравнить материал, собранный во время проекта с материалами более ранних студенческих фольклорных экспедиций; </a:t>
            </a:r>
          </a:p>
          <a:p>
            <a:r>
              <a:rPr lang="ru-RU" sz="2400" dirty="0" smtClean="0">
                <a:effectLst/>
              </a:rPr>
              <a:t>Узнать </a:t>
            </a:r>
            <a:r>
              <a:rPr lang="ru-RU" sz="2400" dirty="0">
                <a:effectLst/>
              </a:rPr>
              <a:t>больше о военной истории России в судьбах псковичей можно на сайте </a:t>
            </a:r>
            <a:r>
              <a:rPr lang="ru-RU" sz="2400" u="sng" dirty="0">
                <a:effectLst/>
                <a:hlinkClick r:id="rId2"/>
              </a:rPr>
              <a:t>https://pskovsu.com/patriot2020</a:t>
            </a:r>
            <a:r>
              <a:rPr lang="ru-RU" sz="2400" dirty="0">
                <a:effectLst/>
              </a:rPr>
              <a:t> </a:t>
            </a:r>
            <a:endParaRPr lang="ru-RU" sz="2400" dirty="0" smtClean="0">
              <a:effectLst/>
            </a:endParaRPr>
          </a:p>
          <a:p>
            <a:endParaRPr lang="ru-RU" dirty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46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8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312717"/>
            <a:ext cx="10353762" cy="970450"/>
          </a:xfrm>
        </p:spPr>
        <p:txBody>
          <a:bodyPr/>
          <a:lstStyle/>
          <a:p>
            <a:r>
              <a:rPr lang="ru-RU" dirty="0" smtClean="0"/>
              <a:t>Детство – особый период жизни человека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5" y="1391295"/>
            <a:ext cx="3272068" cy="474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Ребенок и гаджет: две вещи (не) совместные? | Marie Cla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57" y="1561548"/>
            <a:ext cx="5905500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94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331522"/>
            <a:ext cx="10353762" cy="970450"/>
          </a:xfrm>
        </p:spPr>
        <p:txBody>
          <a:bodyPr/>
          <a:lstStyle/>
          <a:p>
            <a:r>
              <a:rPr lang="ru-RU" dirty="0" smtClean="0"/>
              <a:t>Детство 1930-1940-х годов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467" y="1445464"/>
            <a:ext cx="3263876" cy="4895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349" y="1452994"/>
            <a:ext cx="6156880" cy="46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2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536" y="609600"/>
            <a:ext cx="10353762" cy="112284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71" y="467035"/>
            <a:ext cx="11923809" cy="5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7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является материалом экспедиций?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1969956"/>
            <a:ext cx="10353762" cy="4058751"/>
          </a:xfrm>
        </p:spPr>
        <p:txBody>
          <a:bodyPr/>
          <a:lstStyle/>
          <a:p>
            <a:r>
              <a:rPr lang="ru-RU" sz="2800" dirty="0" smtClean="0">
                <a:effectLst/>
              </a:rPr>
              <a:t>Устная история (англ</a:t>
            </a:r>
            <a:r>
              <a:rPr lang="ru-RU" sz="2800" dirty="0">
                <a:effectLst/>
              </a:rPr>
              <a:t>. «</a:t>
            </a:r>
            <a:r>
              <a:rPr lang="en-GB" sz="2800" dirty="0">
                <a:effectLst/>
              </a:rPr>
              <a:t>oral history</a:t>
            </a:r>
            <a:r>
              <a:rPr lang="en-GB" sz="2800" dirty="0" smtClean="0">
                <a:effectLst/>
              </a:rPr>
              <a:t>»)</a:t>
            </a:r>
            <a:r>
              <a:rPr lang="ru-RU" sz="2800" dirty="0" smtClean="0">
                <a:effectLst/>
              </a:rPr>
              <a:t> – это </a:t>
            </a:r>
            <a:r>
              <a:rPr lang="ru-RU" sz="2800" dirty="0" err="1" smtClean="0">
                <a:effectLst/>
              </a:rPr>
              <a:t>источниковая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>
                <a:effectLst/>
              </a:rPr>
              <a:t>база для многих </a:t>
            </a:r>
            <a:r>
              <a:rPr lang="ru-RU" sz="2800" dirty="0" err="1">
                <a:effectLst/>
              </a:rPr>
              <a:t>социогуманитарных</a:t>
            </a:r>
            <a:r>
              <a:rPr lang="ru-RU" sz="2800" dirty="0">
                <a:effectLst/>
              </a:rPr>
              <a:t> наук: истории, </a:t>
            </a:r>
            <a:r>
              <a:rPr lang="ru-RU" sz="2800" dirty="0" smtClean="0">
                <a:effectLst/>
              </a:rPr>
              <a:t>этнографии, антропологии</a:t>
            </a:r>
            <a:r>
              <a:rPr lang="ru-RU" sz="2800" dirty="0">
                <a:effectLst/>
              </a:rPr>
              <a:t>, филологии, в том числе фольклористики. </a:t>
            </a:r>
            <a:endParaRPr lang="ru-RU" sz="2800" dirty="0" smtClean="0">
              <a:effectLst/>
            </a:endParaRPr>
          </a:p>
          <a:p>
            <a:pPr marL="36900" indent="0">
              <a:buNone/>
            </a:pPr>
            <a:endParaRPr lang="ru-RU" sz="2800" dirty="0" smtClean="0">
              <a:effectLst/>
            </a:endParaRPr>
          </a:p>
          <a:p>
            <a:r>
              <a:rPr lang="ru-RU" sz="2800" dirty="0" smtClean="0">
                <a:effectLst/>
              </a:rPr>
              <a:t>Устная</a:t>
            </a:r>
            <a:r>
              <a:rPr lang="ru-RU" sz="2800" dirty="0">
                <a:effectLst/>
              </a:rPr>
              <a:t> </a:t>
            </a:r>
            <a:r>
              <a:rPr lang="ru-RU" sz="2800" dirty="0" smtClean="0">
                <a:effectLst/>
              </a:rPr>
              <a:t>история вовлекает участников проекта в события истории через индивидуальную память простых людей.</a:t>
            </a:r>
            <a:endParaRPr lang="ru-RU" sz="2800" dirty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74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Темы вопросника для сбора материалов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2243087"/>
            <a:ext cx="10353762" cy="3207685"/>
          </a:xfrm>
        </p:spPr>
        <p:txBody>
          <a:bodyPr numCol="2">
            <a:noAutofit/>
          </a:bodyPr>
          <a:lstStyle/>
          <a:p>
            <a:r>
              <a:rPr lang="ru-RU" sz="2400" dirty="0" smtClean="0"/>
              <a:t>«Живые свидетели войны»;</a:t>
            </a:r>
          </a:p>
          <a:p>
            <a:r>
              <a:rPr lang="ru-RU" sz="2400" dirty="0" smtClean="0"/>
              <a:t>«Как началась война»;</a:t>
            </a:r>
          </a:p>
          <a:p>
            <a:r>
              <a:rPr lang="ru-RU" sz="2400" dirty="0" smtClean="0"/>
              <a:t>«Праздник Победы в моей деревне»;</a:t>
            </a:r>
          </a:p>
          <a:p>
            <a:r>
              <a:rPr lang="ru-RU" sz="2400" dirty="0">
                <a:effectLst/>
              </a:rPr>
              <a:t>«Что хранит семейный альбом</a:t>
            </a:r>
            <a:r>
              <a:rPr lang="ru-RU" sz="2400" dirty="0" smtClean="0">
                <a:effectLst/>
              </a:rPr>
              <a:t>»; </a:t>
            </a:r>
          </a:p>
          <a:p>
            <a:r>
              <a:rPr lang="ru-RU" sz="2400" dirty="0" smtClean="0">
                <a:effectLst/>
              </a:rPr>
              <a:t>«</a:t>
            </a:r>
            <a:r>
              <a:rPr lang="ru-RU" sz="2400" dirty="0">
                <a:effectLst/>
              </a:rPr>
              <a:t>Семейная память о войне</a:t>
            </a:r>
            <a:r>
              <a:rPr lang="ru-RU" sz="2400" dirty="0" smtClean="0">
                <a:effectLst/>
              </a:rPr>
              <a:t>»; </a:t>
            </a:r>
          </a:p>
          <a:p>
            <a:r>
              <a:rPr lang="ru-RU" sz="2400" dirty="0" smtClean="0">
                <a:effectLst/>
              </a:rPr>
              <a:t>«</a:t>
            </a:r>
            <a:r>
              <a:rPr lang="ru-RU" sz="2400" dirty="0">
                <a:effectLst/>
              </a:rPr>
              <a:t>Дети войны</a:t>
            </a:r>
            <a:r>
              <a:rPr lang="ru-RU" sz="2400" dirty="0" smtClean="0">
                <a:effectLst/>
              </a:rPr>
              <a:t>»; </a:t>
            </a:r>
          </a:p>
          <a:p>
            <a:r>
              <a:rPr lang="ru-RU" sz="2400" dirty="0" smtClean="0">
                <a:effectLst/>
              </a:rPr>
              <a:t>«</a:t>
            </a:r>
            <a:r>
              <a:rPr lang="ru-RU" sz="2400" dirty="0">
                <a:effectLst/>
              </a:rPr>
              <a:t>Школьный музей о войне</a:t>
            </a:r>
            <a:r>
              <a:rPr lang="ru-RU" sz="2400" dirty="0" smtClean="0">
                <a:effectLst/>
              </a:rPr>
              <a:t>»; </a:t>
            </a:r>
          </a:p>
          <a:p>
            <a:r>
              <a:rPr lang="ru-RU" sz="2400" dirty="0" smtClean="0">
                <a:effectLst/>
              </a:rPr>
              <a:t>«</a:t>
            </a:r>
            <a:r>
              <a:rPr lang="ru-RU" sz="2400" dirty="0">
                <a:effectLst/>
              </a:rPr>
              <a:t>Наш деревенский музей</a:t>
            </a:r>
            <a:r>
              <a:rPr lang="ru-RU" sz="2400" dirty="0" smtClean="0">
                <a:effectLst/>
              </a:rPr>
              <a:t>»; </a:t>
            </a:r>
          </a:p>
          <a:p>
            <a:r>
              <a:rPr lang="ru-RU" sz="2400" dirty="0" smtClean="0">
                <a:effectLst/>
              </a:rPr>
              <a:t>«</a:t>
            </a:r>
            <a:r>
              <a:rPr lang="ru-RU" sz="2400" dirty="0">
                <a:effectLst/>
              </a:rPr>
              <a:t>Первые послевоенные годы</a:t>
            </a:r>
            <a:r>
              <a:rPr lang="ru-RU" sz="2400" dirty="0" smtClean="0">
                <a:effectLst/>
              </a:rPr>
              <a:t>»; </a:t>
            </a:r>
          </a:p>
          <a:p>
            <a:r>
              <a:rPr lang="ru-RU" sz="2400" dirty="0" smtClean="0">
                <a:effectLst/>
              </a:rPr>
              <a:t>«</a:t>
            </a:r>
            <a:r>
              <a:rPr lang="ru-RU" sz="2400" dirty="0">
                <a:effectLst/>
              </a:rPr>
              <a:t>Мемориал памяти в нашей деревне».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9069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376885"/>
            <a:ext cx="10353762" cy="9704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530" y="602516"/>
            <a:ext cx="8712291" cy="580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434591"/>
            <a:ext cx="10353762" cy="970450"/>
          </a:xfrm>
        </p:spPr>
        <p:txBody>
          <a:bodyPr/>
          <a:lstStyle/>
          <a:p>
            <a:r>
              <a:rPr lang="ru-RU" dirty="0" smtClean="0"/>
              <a:t>Беседы с информантами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08" y="1601821"/>
            <a:ext cx="8095046" cy="449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0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319645"/>
            <a:ext cx="10353762" cy="970450"/>
          </a:xfrm>
        </p:spPr>
        <p:txBody>
          <a:bodyPr/>
          <a:lstStyle/>
          <a:p>
            <a:r>
              <a:rPr lang="ru-RU" dirty="0"/>
              <a:t>Беседы с информантами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817" y="1493639"/>
            <a:ext cx="5023915" cy="4986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95" y="1906620"/>
            <a:ext cx="5192421" cy="388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0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Грифель</Template>
  <TotalTime>224</TotalTime>
  <Words>202</Words>
  <Application>Microsoft Office PowerPoint</Application>
  <PresentationFormat>Широкоэкранный</PresentationFormat>
  <Paragraphs>29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Calisto MT</vt:lpstr>
      <vt:lpstr>Trebuchet MS</vt:lpstr>
      <vt:lpstr>Wingdings 2</vt:lpstr>
      <vt:lpstr>Сланец</vt:lpstr>
      <vt:lpstr>«Дети войны» – жизнь без детства</vt:lpstr>
      <vt:lpstr>Детство – особый период жизни человека</vt:lpstr>
      <vt:lpstr>Детство 1930-1940-х годов</vt:lpstr>
      <vt:lpstr>Презентация PowerPoint</vt:lpstr>
      <vt:lpstr>Что является материалом экспедиций?</vt:lpstr>
      <vt:lpstr>Темы вопросника для сбора материалов</vt:lpstr>
      <vt:lpstr>Презентация PowerPoint</vt:lpstr>
      <vt:lpstr>Беседы с информантами</vt:lpstr>
      <vt:lpstr>Беседы с информантами</vt:lpstr>
      <vt:lpstr>Промежуточные итоги проекта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«Дети войны» – жизнь без детства</dc:title>
  <dc:creator>Екатерина</dc:creator>
  <cp:lastModifiedBy>Екатерина</cp:lastModifiedBy>
  <cp:revision>10</cp:revision>
  <dcterms:created xsi:type="dcterms:W3CDTF">2020-10-19T13:05:58Z</dcterms:created>
  <dcterms:modified xsi:type="dcterms:W3CDTF">2020-10-20T20:55:20Z</dcterms:modified>
</cp:coreProperties>
</file>