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24744"/>
            <a:ext cx="5723468" cy="182809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Разработка экспозиции виртуального музея «Псковская деревня в годы Великой Отечественной войны»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2996952"/>
            <a:ext cx="3672408" cy="280831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Авторы проекты: магистранты 2 курса ИГНЯК </a:t>
            </a:r>
          </a:p>
          <a:p>
            <a:pPr algn="r"/>
            <a:r>
              <a:rPr lang="ru-RU" dirty="0" smtClean="0"/>
              <a:t>Иванова О.А., Ларионова П.Г., Егоров А.С., Петров Г.В., </a:t>
            </a:r>
            <a:r>
              <a:rPr lang="ru-RU" dirty="0" err="1" smtClean="0"/>
              <a:t>Дергачёва</a:t>
            </a:r>
            <a:r>
              <a:rPr lang="ru-RU" dirty="0" smtClean="0"/>
              <a:t> Н.Н.</a:t>
            </a:r>
          </a:p>
          <a:p>
            <a:pPr algn="r"/>
            <a:r>
              <a:rPr lang="ru-RU" dirty="0" smtClean="0"/>
              <a:t>Консультант: Никитина Наталья Павловна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817582"/>
            <a:ext cx="7776864" cy="1459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«Псковская деревня в годы Великой Отечественной войны»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421328" cy="397403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Партизанская деревня: война и быт народных мстителей</a:t>
            </a:r>
          </a:p>
          <a:p>
            <a:r>
              <a:rPr lang="ru-RU" dirty="0" smtClean="0"/>
              <a:t>Военный и экономический коллаборационизм и Псковская деревня</a:t>
            </a:r>
          </a:p>
          <a:p>
            <a:r>
              <a:rPr lang="ru-RU" dirty="0" smtClean="0"/>
              <a:t>Изборск в годы Великой Отечественной войны</a:t>
            </a:r>
          </a:p>
          <a:p>
            <a:r>
              <a:rPr lang="ru-RU" dirty="0" err="1" smtClean="0"/>
              <a:t>Пушкиногорский</a:t>
            </a:r>
            <a:r>
              <a:rPr lang="ru-RU" dirty="0" smtClean="0"/>
              <a:t> край в годы Великой Отечественной войны</a:t>
            </a:r>
          </a:p>
          <a:p>
            <a:r>
              <a:rPr lang="ru-RU" dirty="0" smtClean="0"/>
              <a:t>Псковская деревня после освобождения от немецко-фашистских захватчиков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5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92896"/>
            <a:ext cx="6552728" cy="323017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u="sng" dirty="0" smtClean="0"/>
              <a:t>Цель проекта </a:t>
            </a:r>
            <a:r>
              <a:rPr lang="ru-RU" dirty="0" smtClean="0"/>
              <a:t>– сохранение памяти поколений о времени оккупации на территории Псковской области через создание экспозиции «Партизанская деревня: война и быт народных мстителей» виртуального музея «Псковская деревня в годы Великой Отечественной войны»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9" y="817582"/>
            <a:ext cx="7776864" cy="1459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«Партизанская деревня: война и быт народных мстителей»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6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202485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085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Установление границ партизанских краев на территории Псковской области,  их соотнесение с современной географической картой;</a:t>
            </a:r>
          </a:p>
          <a:p>
            <a:pPr algn="just"/>
            <a:r>
              <a:rPr lang="ru-RU" dirty="0" smtClean="0"/>
              <a:t>Подбор документов, связанной с жизнью мирного населения на оккупированной территории;</a:t>
            </a:r>
          </a:p>
          <a:p>
            <a:pPr algn="just"/>
            <a:r>
              <a:rPr lang="ru-RU" dirty="0" smtClean="0"/>
              <a:t>Поиск материалов, размещенных на сайтов архивов;</a:t>
            </a:r>
          </a:p>
          <a:p>
            <a:pPr algn="just"/>
            <a:r>
              <a:rPr lang="ru-RU" dirty="0" smtClean="0"/>
              <a:t>Создание фотогалереи;</a:t>
            </a:r>
          </a:p>
          <a:p>
            <a:pPr algn="just"/>
            <a:r>
              <a:rPr lang="ru-RU" dirty="0" smtClean="0"/>
              <a:t>Использование материалов устной истории (воспоминания);</a:t>
            </a:r>
          </a:p>
          <a:p>
            <a:pPr algn="just"/>
            <a:r>
              <a:rPr lang="ru-RU" dirty="0" smtClean="0"/>
              <a:t>Отражение последствий оккупации для сельского населения;</a:t>
            </a:r>
          </a:p>
          <a:p>
            <a:pPr algn="just"/>
            <a:r>
              <a:rPr lang="ru-RU" dirty="0" smtClean="0"/>
              <a:t>Личное приобщение к теме, возможность современного молодого человека взглянуть на прошлое как бы «изнутри».</a:t>
            </a:r>
          </a:p>
        </p:txBody>
      </p:sp>
    </p:spTree>
    <p:extLst>
      <p:ext uri="{BB962C8B-B14F-4D97-AF65-F5344CB8AC3E}">
        <p14:creationId xmlns:p14="http://schemas.microsoft.com/office/powerpoint/2010/main" val="27007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экспозиции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Партизанское движение в Псковском крае</a:t>
            </a:r>
          </a:p>
          <a:p>
            <a:r>
              <a:rPr lang="ru-RU" dirty="0" smtClean="0"/>
              <a:t>Мирное население и партизаны</a:t>
            </a:r>
          </a:p>
          <a:p>
            <a:r>
              <a:rPr lang="ru-RU" dirty="0" smtClean="0"/>
              <a:t>Карательные меры со стороны оккупантов</a:t>
            </a:r>
          </a:p>
          <a:p>
            <a:r>
              <a:rPr lang="ru-RU" dirty="0" smtClean="0"/>
              <a:t>Фото и видео ряд</a:t>
            </a:r>
          </a:p>
          <a:p>
            <a:r>
              <a:rPr lang="ru-RU" dirty="0" smtClean="0"/>
              <a:t>Последствия оккупации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21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199" r="-4549" b="31036"/>
          <a:stretch/>
        </p:blipFill>
        <p:spPr>
          <a:xfrm>
            <a:off x="899592" y="620688"/>
            <a:ext cx="4707219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177281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д. </a:t>
            </a:r>
            <a:r>
              <a:rPr lang="ru-RU" dirty="0" err="1" smtClean="0"/>
              <a:t>Карпово</a:t>
            </a:r>
            <a:r>
              <a:rPr lang="ru-RU" dirty="0" smtClean="0"/>
              <a:t> Псковский район. 1941 г.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7" b="31515"/>
          <a:stretch/>
        </p:blipFill>
        <p:spPr>
          <a:xfrm>
            <a:off x="4906552" y="3723987"/>
            <a:ext cx="3855697" cy="2521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99592" y="4984751"/>
            <a:ext cx="382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д. </a:t>
            </a:r>
            <a:r>
              <a:rPr lang="ru-RU" dirty="0" err="1" smtClean="0"/>
              <a:t>Лосицы</a:t>
            </a:r>
            <a:r>
              <a:rPr lang="ru-RU" dirty="0" smtClean="0"/>
              <a:t> </a:t>
            </a:r>
            <a:r>
              <a:rPr lang="ru-RU" dirty="0" err="1" smtClean="0"/>
              <a:t>Плюсский</a:t>
            </a:r>
            <a:r>
              <a:rPr lang="ru-RU" dirty="0" smtClean="0"/>
              <a:t> район.1943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3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4371"/>
            <a:ext cx="3528392" cy="6275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3517714" cy="6256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532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6965245" cy="120248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8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</TotalTime>
  <Words>244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Разработка экспозиции виртуального музея «Псковская деревня в годы Великой Отечественной войны»</vt:lpstr>
      <vt:lpstr>«Псковская деревня в годы Великой Отечественной войны»</vt:lpstr>
      <vt:lpstr>«Партизанская деревня: война и быт народных мстителей»</vt:lpstr>
      <vt:lpstr>Задачи</vt:lpstr>
      <vt:lpstr>Структура экспозиции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экспозиции виртуального музея «Псковская деревня в годы Великой Отечественной войны»</dc:title>
  <dc:creator>Наталья Дергачёва</dc:creator>
  <cp:lastModifiedBy>Наталья Дергачёва</cp:lastModifiedBy>
  <cp:revision>5</cp:revision>
  <dcterms:created xsi:type="dcterms:W3CDTF">2020-10-20T20:46:01Z</dcterms:created>
  <dcterms:modified xsi:type="dcterms:W3CDTF">2020-10-20T21:30:48Z</dcterms:modified>
</cp:coreProperties>
</file>