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sldIdLst>
    <p:sldId id="256" r:id="rId2"/>
    <p:sldId id="260" r:id="rId3"/>
    <p:sldId id="257" r:id="rId4"/>
    <p:sldId id="259" r:id="rId5"/>
    <p:sldId id="258" r:id="rId6"/>
    <p:sldId id="266" r:id="rId7"/>
    <p:sldId id="262" r:id="rId8"/>
    <p:sldId id="263" r:id="rId9"/>
    <p:sldId id="269" r:id="rId10"/>
    <p:sldId id="264" r:id="rId11"/>
    <p:sldId id="265" r:id="rId12"/>
    <p:sldId id="270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  <a:srgbClr val="111785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0037A-ACAE-4EF6-960E-2CA3C0C867B7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F51D8-92A9-4BD7-B584-629223A54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958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F51D8-92A9-4BD7-B584-629223A5433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42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F51D8-92A9-4BD7-B584-629223A5433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49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11537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3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46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80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4781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88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86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4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37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604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086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EAA0352-ED00-45C3-AB2C-4CA4E88B06C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31271EB-6B0D-4D6E-A8C0-E326C978725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566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486" y="947057"/>
            <a:ext cx="9601200" cy="148590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«Я в плену в краю чужом, далёком!»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2072245" y="3901043"/>
            <a:ext cx="9601200" cy="220287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dirty="0" smtClean="0"/>
              <a:t>Валерия </a:t>
            </a:r>
            <a:r>
              <a:rPr lang="ru-RU" dirty="0" err="1" smtClean="0"/>
              <a:t>Кожемкулова</a:t>
            </a:r>
            <a:r>
              <a:rPr lang="ru-RU" dirty="0" smtClean="0"/>
              <a:t>, Екатерина Мазепина,</a:t>
            </a:r>
          </a:p>
          <a:p>
            <a:pPr marL="0" indent="0" algn="r">
              <a:buNone/>
            </a:pPr>
            <a:r>
              <a:rPr lang="ru-RU" dirty="0" smtClean="0"/>
              <a:t>Надежда Румянцева, Ульяна Тимофеева,</a:t>
            </a:r>
          </a:p>
          <a:p>
            <a:pPr marL="0" indent="0" algn="r">
              <a:buNone/>
            </a:pPr>
            <a:r>
              <a:rPr lang="ru-RU" dirty="0" smtClean="0"/>
              <a:t>Факультет русской филологии и иностранных языков,</a:t>
            </a:r>
          </a:p>
          <a:p>
            <a:pPr marL="0" indent="0" algn="r">
              <a:buNone/>
            </a:pPr>
            <a:r>
              <a:rPr lang="ru-RU" dirty="0" smtClean="0"/>
              <a:t>4 курс.</a:t>
            </a:r>
          </a:p>
          <a:p>
            <a:pPr marL="0" indent="0" algn="r">
              <a:buNone/>
            </a:pPr>
            <a:r>
              <a:rPr lang="ru-RU" dirty="0" smtClean="0"/>
              <a:t>Руководитель – проф. И.В. </a:t>
            </a:r>
            <a:r>
              <a:rPr lang="ru-RU" dirty="0" err="1" smtClean="0"/>
              <a:t>Мотеюнайте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72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107" y="238812"/>
            <a:ext cx="4548249" cy="645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02672"/>
            <a:ext cx="9601200" cy="1119250"/>
          </a:xfrm>
        </p:spPr>
        <p:txBody>
          <a:bodyPr/>
          <a:lstStyle/>
          <a:p>
            <a:r>
              <a:rPr lang="ru-RU" dirty="0" smtClean="0"/>
              <a:t>Структура сборника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957944"/>
            <a:ext cx="9601200" cy="35814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Предисловие от составителей сборника;</a:t>
            </a:r>
          </a:p>
          <a:p>
            <a:r>
              <a:rPr lang="ru-RU" sz="2400" dirty="0" smtClean="0"/>
              <a:t>Биографические справки об авторах сборника;</a:t>
            </a:r>
          </a:p>
          <a:p>
            <a:r>
              <a:rPr lang="ru-RU" sz="2400" dirty="0" smtClean="0"/>
              <a:t>Тексты стихотворений;</a:t>
            </a:r>
          </a:p>
          <a:p>
            <a:r>
              <a:rPr lang="ru-RU" sz="2400" dirty="0" smtClean="0"/>
              <a:t>Статистические данные о судьбах пленных в послевоенное время;</a:t>
            </a:r>
          </a:p>
          <a:p>
            <a:r>
              <a:rPr lang="ru-RU" sz="2400" dirty="0" smtClean="0"/>
              <a:t>Список источников, использованных в процессе работы.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873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602" y="226290"/>
            <a:ext cx="4830599" cy="6376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220" y="226290"/>
            <a:ext cx="4830599" cy="63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04753" y="2780806"/>
            <a:ext cx="8734301" cy="1485900"/>
          </a:xfrm>
        </p:spPr>
        <p:txBody>
          <a:bodyPr/>
          <a:lstStyle/>
          <a:p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933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20" y="262246"/>
            <a:ext cx="4756006" cy="585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98" y="1439881"/>
            <a:ext cx="5377788" cy="39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7185" y="6230092"/>
            <a:ext cx="50410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Освобожденные заключенные лагеря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Нордхаузен</a:t>
            </a:r>
            <a:endParaRPr lang="ru-RU" sz="16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21616" y="5540915"/>
            <a:ext cx="5205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Освобожденные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узницы концлагеря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Берген-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Бельзен</a:t>
            </a:r>
            <a:endParaRPr lang="ru-RU" sz="16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4716" y="1751610"/>
            <a:ext cx="3687288" cy="3581400"/>
          </a:xfrm>
        </p:spPr>
        <p:txBody>
          <a:bodyPr/>
          <a:lstStyle/>
          <a:p>
            <a:r>
              <a:rPr lang="ru-RU" sz="2400" dirty="0">
                <a:solidFill>
                  <a:srgbClr val="860000"/>
                </a:solidFill>
              </a:rPr>
              <a:t>А</a:t>
            </a:r>
            <a:r>
              <a:rPr lang="ru-RU" sz="2400" dirty="0" smtClean="0">
                <a:solidFill>
                  <a:srgbClr val="860000"/>
                </a:solidFill>
              </a:rPr>
              <a:t>ктуальность </a:t>
            </a:r>
            <a:r>
              <a:rPr lang="ru-RU" sz="2400" dirty="0">
                <a:solidFill>
                  <a:srgbClr val="860000"/>
                </a:solidFill>
              </a:rPr>
              <a:t>проекта</a:t>
            </a:r>
            <a:r>
              <a:rPr lang="ru-RU" sz="2400" dirty="0"/>
              <a:t> состоит </a:t>
            </a:r>
            <a:r>
              <a:rPr lang="ru-RU" sz="2400" dirty="0" smtClean="0"/>
              <a:t>в </a:t>
            </a:r>
            <a:r>
              <a:rPr lang="ru-RU" sz="2400" dirty="0"/>
              <a:t>привлечении внимания современного читателя именно к закрытой ранее проблеме положения военнопленных. 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2050" name="Picture 2" descr="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88" y="1278576"/>
            <a:ext cx="6846831" cy="452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64090" y="5925279"/>
            <a:ext cx="6436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Фронтовой корреспондент газеты «Красная звезда» Константин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Симонов беседует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с румынскими военнопленными под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Одессой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3899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602" y="226290"/>
            <a:ext cx="4830599" cy="6376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220" y="226290"/>
            <a:ext cx="4830599" cy="63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3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55172"/>
            <a:ext cx="9601200" cy="1047997"/>
          </a:xfrm>
        </p:spPr>
        <p:txBody>
          <a:bodyPr/>
          <a:lstStyle/>
          <a:p>
            <a:r>
              <a:rPr lang="ru-RU" dirty="0" smtClean="0"/>
              <a:t>Цель и задачи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791690"/>
            <a:ext cx="9880270" cy="4038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111785"/>
                </a:solidFill>
              </a:rPr>
              <a:t>Цель проекта </a:t>
            </a:r>
            <a:r>
              <a:rPr lang="ru-RU" sz="2400" dirty="0" smtClean="0"/>
              <a:t>– </a:t>
            </a:r>
            <a:r>
              <a:rPr lang="ru-RU" sz="2400" dirty="0"/>
              <a:t>создание сборника стихотворений, посвященных людям, оказавшимся в плену в годы Великой Отечественной войны</a:t>
            </a:r>
            <a:r>
              <a:rPr lang="ru-RU" sz="2400" dirty="0" smtClean="0"/>
              <a:t>.</a:t>
            </a:r>
          </a:p>
          <a:p>
            <a:r>
              <a:rPr lang="ru-RU" sz="2400" dirty="0" smtClean="0">
                <a:solidFill>
                  <a:srgbClr val="00863D"/>
                </a:solidFill>
              </a:rPr>
              <a:t>Задачи: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/>
              <a:t>И</a:t>
            </a:r>
            <a:r>
              <a:rPr lang="ru-RU" sz="2400" dirty="0" smtClean="0"/>
              <a:t>зучить </a:t>
            </a:r>
            <a:r>
              <a:rPr lang="ru-RU" sz="2400" dirty="0"/>
              <a:t>документы, регламентирующие отношение советской власти к пленным;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/>
              <a:t>В</a:t>
            </a:r>
            <a:r>
              <a:rPr lang="ru-RU" sz="2400" dirty="0" smtClean="0"/>
              <a:t>ыбрать </a:t>
            </a:r>
            <a:r>
              <a:rPr lang="ru-RU" sz="2400" dirty="0"/>
              <a:t>стихотворения военного и послевоенного периода, освещающие положение пленного на войне;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/>
              <a:t>П</a:t>
            </a:r>
            <a:r>
              <a:rPr lang="ru-RU" sz="2400" dirty="0" smtClean="0"/>
              <a:t>одготовить </a:t>
            </a:r>
            <a:r>
              <a:rPr lang="ru-RU" sz="2400" dirty="0"/>
              <a:t>к изданию сборник стихов, посвященных теме плена;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П</a:t>
            </a:r>
            <a:r>
              <a:rPr lang="ru-RU" sz="2400" dirty="0" smtClean="0"/>
              <a:t>резентовать </a:t>
            </a:r>
            <a:r>
              <a:rPr lang="ru-RU" sz="2400" dirty="0"/>
              <a:t>результаты работы.</a:t>
            </a:r>
          </a:p>
        </p:txBody>
      </p:sp>
    </p:spTree>
    <p:extLst>
      <p:ext uri="{BB962C8B-B14F-4D97-AF65-F5344CB8AC3E}">
        <p14:creationId xmlns:p14="http://schemas.microsoft.com/office/powerpoint/2010/main" val="17238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93" y="187376"/>
            <a:ext cx="4556273" cy="6480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610" y="187375"/>
            <a:ext cx="4567061" cy="648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lechaim.ru/wp-content/uploads/2019/08/MARK_00025_001_web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94" y="685800"/>
            <a:ext cx="180594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7" y="3310890"/>
            <a:ext cx="2276475" cy="272224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24" y="669274"/>
            <a:ext cx="2235200" cy="287464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42" y="3240800"/>
            <a:ext cx="1988249" cy="286242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52" y="669274"/>
            <a:ext cx="2001520" cy="307213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77" y="3158767"/>
            <a:ext cx="1928905" cy="29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7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dn1.img.sputnik-abkhazia.info/images/101952/01/101952017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r="32379"/>
          <a:stretch/>
        </p:blipFill>
        <p:spPr bwMode="auto">
          <a:xfrm>
            <a:off x="2006828" y="869867"/>
            <a:ext cx="2357252" cy="2603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proza.ru/pics/2019/12/03/13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91" y="744357"/>
            <a:ext cx="2240046" cy="285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cdnimg.rg.ru/pril/article/168/63/50/1000_TASS_26883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5"/>
          <a:stretch/>
        </p:blipFill>
        <p:spPr bwMode="auto">
          <a:xfrm>
            <a:off x="4999307" y="3405172"/>
            <a:ext cx="2345786" cy="3078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483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85800"/>
            <a:ext cx="3333738" cy="2342408"/>
          </a:xfrm>
          <a:prstGeom prst="rect">
            <a:avLst/>
          </a:prstGeom>
        </p:spPr>
      </p:pic>
      <p:pic>
        <p:nvPicPr>
          <p:cNvPr id="5" name="Рисунок 4" descr="https://biblioblag.ru/media/KnigiAmurAuthor/ig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341" y="2171700"/>
            <a:ext cx="2109466" cy="306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11" y="3364249"/>
            <a:ext cx="2399225" cy="32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7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145</TotalTime>
  <Words>179</Words>
  <Application>Microsoft Office PowerPoint</Application>
  <PresentationFormat>Широкоэкранный</PresentationFormat>
  <Paragraphs>26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Franklin Gothic Book</vt:lpstr>
      <vt:lpstr>Wingdings</vt:lpstr>
      <vt:lpstr>Crop</vt:lpstr>
      <vt:lpstr>«Я в плену в краю чужом, далёком!»</vt:lpstr>
      <vt:lpstr>Презентация PowerPoint</vt:lpstr>
      <vt:lpstr>Презентация PowerPoint</vt:lpstr>
      <vt:lpstr>Презентация PowerPoint</vt:lpstr>
      <vt:lpstr>Цель и задачи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сборника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в плену в краю чужом, далёком!»</dc:title>
  <dc:creator>Екатерина</dc:creator>
  <cp:lastModifiedBy>Екатерина</cp:lastModifiedBy>
  <cp:revision>8</cp:revision>
  <dcterms:created xsi:type="dcterms:W3CDTF">2020-10-21T07:23:28Z</dcterms:created>
  <dcterms:modified xsi:type="dcterms:W3CDTF">2020-10-21T20:08:24Z</dcterms:modified>
</cp:coreProperties>
</file>